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61" r:id="rId3"/>
    <p:sldId id="262" r:id="rId4"/>
    <p:sldId id="269" r:id="rId5"/>
    <p:sldId id="274" r:id="rId6"/>
    <p:sldId id="273" r:id="rId7"/>
    <p:sldId id="302" r:id="rId8"/>
    <p:sldId id="308" r:id="rId9"/>
    <p:sldId id="309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  <a:srgbClr val="222A35"/>
    <a:srgbClr val="FF0000"/>
    <a:srgbClr val="EF8B47"/>
    <a:srgbClr val="101C32"/>
    <a:srgbClr val="122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2E613-F7D3-8CD1-D3FD-7815A4B7E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838F5-7896-C401-F67E-E5812E8D0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5E304-BBF9-4F61-8326-3A222E13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3EAB-CF83-ECC4-B78C-C7AE6BE5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F31B4-CF77-2AC3-D90F-D1381633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0610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D385-CDBF-DBA1-8907-E54AB9B2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FF61-01DE-B9C7-8992-68B9BFA53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4A193-4723-E4D9-68F4-C8F7A54E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4FBD2-B6D6-EC14-92A2-65791970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CE82-B42E-2438-23E9-9A9416C3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588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84A4A-28F8-3CB1-9F09-856FCB333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7F37D-A806-B725-5264-5D6B22410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8A1A-7018-588E-F746-E0DC8217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4C749-9F14-88CD-40C7-7190DBC4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7729-24FD-7777-4794-5AE1BA0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0875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7D19-9AD8-7F57-E506-3257CDA1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D186-10D9-4233-02FB-6E048BE1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77EA0-B014-2CE4-62F2-4A913B3C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A4BE7-26C1-CC39-70FE-48985BFA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494D-8E62-36F7-C92B-41A85332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8072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5856-58C5-768F-30A9-C93EC8F0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33E2A-F3DB-EFDE-6BEC-63D0BA975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960EA-1D7D-4401-A9C6-27385C6C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0F3A7-1AFA-03A9-CBC6-A9636744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96215-A734-BD10-C942-836C139B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4771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EAE2-030B-5236-2D63-9C3A4772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14261-2778-BEFF-BED7-80606A3C3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825BF-B1D2-6790-1D71-E85ED63E4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EE914-909A-7281-6516-16B1393C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E47E4-D5DE-7A99-E06F-AA6764EA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DD288-D690-8F6E-E814-4698E1B1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8765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778A-D188-6102-8686-79D4ACF7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82210-4742-59D0-FA61-7AF1955EC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DCFCE-AA2C-8D73-B52B-6F21D0A1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F4E81-AF60-D738-8746-9A8866CE6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533C7-81C4-E274-DA83-119986590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C9B9F-7B84-3459-6676-1B98BF92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4D874-4BD3-E4F9-D7B1-B4FA420C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83F43-3ED6-C87C-7E3D-2B3BDDD1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7943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45E0-D486-38D6-9CB8-645C3972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81766-9464-87B5-559F-FDD375EA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D6867-0103-B7E7-B41F-315F0A02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27E02-85EC-C157-2B5E-8B9AFD52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4952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6C444-B1B7-A110-C6A5-F07075B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35C8F-A5A8-6190-E7B1-CF8E6124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6A711-B6E9-7882-CA23-CF43E111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2169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94E1-BF78-331B-6104-4C06941C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FD5AA-7EC0-DDCB-4F52-086067F1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1C87A-7FE7-8CB9-7D6D-77DF5ADC7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C831B-6E58-872E-E23D-E4BC4AC8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BF456-0E03-F82F-F428-242972EF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28348-859C-6BB0-2B4B-0B1A64D4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889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754B-8682-A06B-F1DF-B1A32F5C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BC1F4-8A18-E901-2A10-B91E451D5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3784A-9D50-1125-2B8B-2599FFC20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43A23-1A84-2A4B-0D3D-29AE67BE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1C805-DABE-6A06-0454-DECF06A2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1723E-DFB5-F112-EB02-7E9F7EC1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8508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EC546-8967-390A-8238-E5A83FE0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918B1-9748-5469-1BD0-F3E111DFF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89ACB-233C-EE5F-349A-72166B960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38B12-B10E-4CE3-A5DB-9DD7C7106CDE}" type="datetimeFigureOut">
              <a:rPr lang="en-TT" smtClean="0"/>
              <a:t>08/12/2024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373D6-4ACF-0A1E-84BA-56AEEFD37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FD76-B141-63BC-E99E-31888491E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882A-1139-4A9C-ACD6-D945BFF1462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2853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uwiventuresltd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B7C23-1985-E1CE-5973-3E825F3BA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350B5-415D-5484-1EA2-1D6A56652C7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49999" t="30555" r="10694" b="1721"/>
          <a:stretch/>
        </p:blipFill>
        <p:spPr>
          <a:xfrm>
            <a:off x="1" y="-5576"/>
            <a:ext cx="7085428" cy="6863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B51255-B15E-F7F1-D9DC-1074B9BD2BBA}"/>
              </a:ext>
            </a:extLst>
          </p:cNvPr>
          <p:cNvSpPr/>
          <p:nvPr/>
        </p:nvSpPr>
        <p:spPr>
          <a:xfrm>
            <a:off x="1" y="2099256"/>
            <a:ext cx="5106572" cy="25500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Welcome to UWI SAIIL, this Presentation demonstrates how to Register for the Programme using our electronic registration platform, VENTURESAPP</a:t>
            </a:r>
            <a:endParaRPr lang="en-TT" sz="2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FEF603-10DC-773A-7FD2-49D8D7EE75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99" t="30555" r="10694" b="1721"/>
          <a:stretch/>
        </p:blipFill>
        <p:spPr>
          <a:xfrm>
            <a:off x="5106572" y="0"/>
            <a:ext cx="7085428" cy="6863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10B37-5904-89F4-7D31-07B59B06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82" t="-23" r="35247" b="6269"/>
          <a:stretch/>
        </p:blipFill>
        <p:spPr>
          <a:xfrm>
            <a:off x="489397" y="-11152"/>
            <a:ext cx="1170614" cy="20936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EAF31F-E5CC-8615-9940-FF90B1887D45}"/>
              </a:ext>
            </a:extLst>
          </p:cNvPr>
          <p:cNvSpPr/>
          <p:nvPr/>
        </p:nvSpPr>
        <p:spPr>
          <a:xfrm>
            <a:off x="475154" y="4649273"/>
            <a:ext cx="1184857" cy="220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3662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F06E5-BF53-EED1-BD23-9C916CAB6F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 l="49999" t="30555" r="10694" b="1721"/>
          <a:stretch/>
        </p:blipFill>
        <p:spPr>
          <a:xfrm>
            <a:off x="1" y="-5576"/>
            <a:ext cx="7085428" cy="6863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D36281-4E20-D2ED-6FBC-F261F634C222}"/>
              </a:ext>
            </a:extLst>
          </p:cNvPr>
          <p:cNvSpPr/>
          <p:nvPr/>
        </p:nvSpPr>
        <p:spPr>
          <a:xfrm>
            <a:off x="1" y="3151163"/>
            <a:ext cx="5106572" cy="1498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800" dirty="0"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If you have any Questions email me at </a:t>
            </a:r>
          </a:p>
          <a:p>
            <a:pPr algn="ctr"/>
            <a:r>
              <a:rPr lang="en-TT" sz="2800" b="1" dirty="0"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Julian.henry@uwi.edu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CABF76-922E-9D28-A8BC-88B77AF3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99" t="30555" r="10694" b="1721"/>
          <a:stretch/>
        </p:blipFill>
        <p:spPr>
          <a:xfrm>
            <a:off x="5106572" y="0"/>
            <a:ext cx="7085428" cy="68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3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AB483-5FDF-60FA-B21D-A7DD4F0F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25" t="24107" r="5352"/>
          <a:stretch/>
        </p:blipFill>
        <p:spPr>
          <a:xfrm>
            <a:off x="283335" y="321030"/>
            <a:ext cx="11436439" cy="6471091"/>
          </a:xfrm>
          <a:prstGeom prst="rect">
            <a:avLst/>
          </a:prstGeom>
        </p:spPr>
      </p:pic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78B75771-0F7A-FD99-C795-06C57D4421C7}"/>
              </a:ext>
            </a:extLst>
          </p:cNvPr>
          <p:cNvSpPr/>
          <p:nvPr/>
        </p:nvSpPr>
        <p:spPr>
          <a:xfrm>
            <a:off x="6494584" y="0"/>
            <a:ext cx="5697416" cy="815926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1. </a:t>
            </a:r>
            <a:r>
              <a:rPr lang="en-US" sz="3200" dirty="0"/>
              <a:t>RECEIVE YOUR ACCESS KEY </a:t>
            </a:r>
            <a:endParaRPr lang="en-TT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7D67D7-882C-B336-1FD9-7EFAFACB79F7}"/>
              </a:ext>
            </a:extLst>
          </p:cNvPr>
          <p:cNvCxnSpPr>
            <a:cxnSpLocks/>
          </p:cNvCxnSpPr>
          <p:nvPr/>
        </p:nvCxnSpPr>
        <p:spPr>
          <a:xfrm flipH="1">
            <a:off x="3193961" y="815926"/>
            <a:ext cx="3567447" cy="412956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21280C6-9A7F-9EE6-6317-31302CA42019}"/>
              </a:ext>
            </a:extLst>
          </p:cNvPr>
          <p:cNvSpPr/>
          <p:nvPr/>
        </p:nvSpPr>
        <p:spPr>
          <a:xfrm>
            <a:off x="940158" y="1674254"/>
            <a:ext cx="888642" cy="25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Hi Jane</a:t>
            </a:r>
            <a:endParaRPr lang="en-TT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7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101C3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9DE55A-7394-A1C8-7079-E83C110B4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98" b="7912"/>
          <a:stretch/>
        </p:blipFill>
        <p:spPr bwMode="auto">
          <a:xfrm>
            <a:off x="5781" y="0"/>
            <a:ext cx="12186219" cy="5528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0FD6F-5D6D-7DD6-E03F-858BCE614DF7}"/>
              </a:ext>
            </a:extLst>
          </p:cNvPr>
          <p:cNvSpPr txBox="1"/>
          <p:nvPr/>
        </p:nvSpPr>
        <p:spPr>
          <a:xfrm>
            <a:off x="5781" y="5655212"/>
            <a:ext cx="12186219" cy="102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n-TT" sz="18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Please don’t forget your password once you create it. If you do however, you can always click ‘forgot password’ to create a new one. Also, you can return to the Login Page any time by using </a:t>
            </a:r>
            <a:r>
              <a:rPr lang="en-TT" sz="1800" i="1" u="sng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connect.uwivenvturesltd.com/login</a:t>
            </a:r>
            <a:r>
              <a:rPr lang="en-TT" sz="1800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from your device.</a:t>
            </a:r>
            <a:endParaRPr lang="en-TT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DACF4DFB-5BF2-F336-6A69-D9B8AB6488CB}"/>
              </a:ext>
            </a:extLst>
          </p:cNvPr>
          <p:cNvSpPr/>
          <p:nvPr/>
        </p:nvSpPr>
        <p:spPr>
          <a:xfrm>
            <a:off x="-1" y="1"/>
            <a:ext cx="5697416" cy="815926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2. </a:t>
            </a:r>
            <a:r>
              <a:rPr lang="en-US" sz="3200" dirty="0"/>
              <a:t>REGISTER YOUR ACCOUNT</a:t>
            </a:r>
            <a:endParaRPr lang="en-TT" sz="3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2225F9-57CE-6849-C73C-23E0A864E2F1}"/>
              </a:ext>
            </a:extLst>
          </p:cNvPr>
          <p:cNvCxnSpPr>
            <a:stCxn id="3" idx="1"/>
          </p:cNvCxnSpPr>
          <p:nvPr/>
        </p:nvCxnSpPr>
        <p:spPr>
          <a:xfrm>
            <a:off x="2848707" y="815927"/>
            <a:ext cx="3247293" cy="1533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E0A12F1-A347-8864-659E-3F346E42C3A9}"/>
              </a:ext>
            </a:extLst>
          </p:cNvPr>
          <p:cNvSpPr/>
          <p:nvPr/>
        </p:nvSpPr>
        <p:spPr>
          <a:xfrm>
            <a:off x="0" y="3534508"/>
            <a:ext cx="5697416" cy="13716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You can return to this log-in Page at any time using this url:</a:t>
            </a:r>
          </a:p>
          <a:p>
            <a:r>
              <a:rPr lang="en-TT" sz="2000" i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connect.uwiventuresltd.com</a:t>
            </a:r>
            <a:r>
              <a:rPr lang="en-TT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endParaRPr lang="en-TT" sz="2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593D3-26CA-9673-8614-A442403DCA35}"/>
              </a:ext>
            </a:extLst>
          </p:cNvPr>
          <p:cNvSpPr/>
          <p:nvPr/>
        </p:nvSpPr>
        <p:spPr>
          <a:xfrm>
            <a:off x="6787166" y="1882497"/>
            <a:ext cx="2653048" cy="358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Jane.Doe@gmail.com</a:t>
            </a:r>
            <a:endParaRPr lang="en-TT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8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EE368-2005-1029-46EC-7B62E4E8D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EE1F5D0-EE0E-529C-50E6-E8AA94C6087D}"/>
              </a:ext>
            </a:extLst>
          </p:cNvPr>
          <p:cNvSpPr/>
          <p:nvPr/>
        </p:nvSpPr>
        <p:spPr>
          <a:xfrm>
            <a:off x="-2" y="1"/>
            <a:ext cx="11366697" cy="815926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3. </a:t>
            </a:r>
            <a:r>
              <a:rPr lang="en-US" sz="3200" dirty="0"/>
              <a:t>CUSTOMISE YOUR FILE / PROFILE </a:t>
            </a:r>
            <a:r>
              <a:rPr lang="en-US" sz="2400" dirty="0"/>
              <a:t>(Profile Pic, social media address, etc.)</a:t>
            </a:r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53412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EE368-2005-1029-46EC-7B62E4E8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038622" y="1012874"/>
            <a:ext cx="9153378" cy="5146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EB341-1B25-447B-5A01-9899727AC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1382"/>
            <a:ext cx="3605048" cy="6203601"/>
          </a:xfrm>
          <a:prstGeom prst="rect">
            <a:avLst/>
          </a:prstGeom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4F16850-3675-5B3F-EF7C-8F07D9B0892F}"/>
              </a:ext>
            </a:extLst>
          </p:cNvPr>
          <p:cNvSpPr/>
          <p:nvPr/>
        </p:nvSpPr>
        <p:spPr>
          <a:xfrm>
            <a:off x="5866228" y="0"/>
            <a:ext cx="6325772" cy="1814732"/>
          </a:xfrm>
          <a:prstGeom prst="snip2DiagRect">
            <a:avLst>
              <a:gd name="adj1" fmla="val 14154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4. </a:t>
            </a:r>
            <a:r>
              <a:rPr lang="en-US" sz="3200" dirty="0"/>
              <a:t>Once your Profile is Created, Click “APPLICATIONS” from the Menu bar.</a:t>
            </a:r>
            <a:endParaRPr lang="en-TT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CF795D-BAC3-35A1-68B7-8E48F82AAFEA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2574388" y="1814732"/>
            <a:ext cx="6454726" cy="81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4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1BA2DF-F0CB-66C8-7889-92D31FACA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733"/>
          </a:xfrm>
          <a:prstGeom prst="rect">
            <a:avLst/>
          </a:prstGeom>
        </p:spPr>
      </p:pic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D47C6885-2A6F-9AAE-4B4F-402A878CFC78}"/>
              </a:ext>
            </a:extLst>
          </p:cNvPr>
          <p:cNvSpPr/>
          <p:nvPr/>
        </p:nvSpPr>
        <p:spPr>
          <a:xfrm>
            <a:off x="5866228" y="0"/>
            <a:ext cx="6325772" cy="886265"/>
          </a:xfrm>
          <a:prstGeom prst="snip2DiagRect">
            <a:avLst>
              <a:gd name="adj1" fmla="val 14154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5. </a:t>
            </a:r>
            <a:r>
              <a:rPr lang="en-US" sz="3200" dirty="0"/>
              <a:t>Then hit, “New Application”</a:t>
            </a:r>
            <a:endParaRPr lang="en-TT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79360C-5F8D-02EC-194C-68BE969FEB80}"/>
              </a:ext>
            </a:extLst>
          </p:cNvPr>
          <p:cNvCxnSpPr>
            <a:stCxn id="4" idx="1"/>
          </p:cNvCxnSpPr>
          <p:nvPr/>
        </p:nvCxnSpPr>
        <p:spPr>
          <a:xfrm flipH="1">
            <a:off x="7666892" y="886265"/>
            <a:ext cx="1362222" cy="378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1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B76632-B9AE-D447-C2D0-E27EC710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AFE7D053-7F3D-AB11-C2C6-ECF9BD76C246}"/>
              </a:ext>
            </a:extLst>
          </p:cNvPr>
          <p:cNvSpPr/>
          <p:nvPr/>
        </p:nvSpPr>
        <p:spPr>
          <a:xfrm>
            <a:off x="5866228" y="0"/>
            <a:ext cx="6325772" cy="1287887"/>
          </a:xfrm>
          <a:prstGeom prst="snip2DiagRect">
            <a:avLst>
              <a:gd name="adj1" fmla="val 14154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7. </a:t>
            </a:r>
            <a:r>
              <a:rPr lang="en-US" sz="3200" dirty="0"/>
              <a:t>Select “Begin an Application” and choose “UWI SAIIL SOLVERS”</a:t>
            </a:r>
            <a:endParaRPr lang="en-TT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35B370-6E5D-3BD3-E3D0-1E1203734EF7}"/>
              </a:ext>
            </a:extLst>
          </p:cNvPr>
          <p:cNvCxnSpPr>
            <a:cxnSpLocks/>
          </p:cNvCxnSpPr>
          <p:nvPr/>
        </p:nvCxnSpPr>
        <p:spPr>
          <a:xfrm flipH="1">
            <a:off x="5988676" y="928468"/>
            <a:ext cx="3014647" cy="3888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0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B5C9F-4680-4D4A-6843-A7652D504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CAB454F3-2BB4-074B-A12D-DCD3B3747ECB}"/>
              </a:ext>
            </a:extLst>
          </p:cNvPr>
          <p:cNvSpPr/>
          <p:nvPr/>
        </p:nvSpPr>
        <p:spPr>
          <a:xfrm>
            <a:off x="5866228" y="0"/>
            <a:ext cx="6325772" cy="1287887"/>
          </a:xfrm>
          <a:prstGeom prst="snip2DiagRect">
            <a:avLst>
              <a:gd name="adj1" fmla="val 14154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8. </a:t>
            </a:r>
            <a:r>
              <a:rPr lang="en-US" sz="3200" dirty="0"/>
              <a:t>Go to FORM1 and complete the Required Questions</a:t>
            </a:r>
            <a:endParaRPr lang="en-TT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18F79B-9144-9FAF-E191-2ED1CC5F5C0A}"/>
              </a:ext>
            </a:extLst>
          </p:cNvPr>
          <p:cNvCxnSpPr>
            <a:stCxn id="4" idx="1"/>
          </p:cNvCxnSpPr>
          <p:nvPr/>
        </p:nvCxnSpPr>
        <p:spPr>
          <a:xfrm flipH="1">
            <a:off x="3657600" y="1287887"/>
            <a:ext cx="5371514" cy="772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ED1F4A-00A3-3039-A4A1-EF63A66785F1}"/>
              </a:ext>
            </a:extLst>
          </p:cNvPr>
          <p:cNvCxnSpPr>
            <a:stCxn id="4" idx="1"/>
          </p:cNvCxnSpPr>
          <p:nvPr/>
        </p:nvCxnSpPr>
        <p:spPr>
          <a:xfrm flipH="1">
            <a:off x="4610637" y="1287887"/>
            <a:ext cx="4418477" cy="214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2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FBF35-F1CE-037B-A1AC-F0C16DBCB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FE341-EA30-38CC-2E68-48A82AC13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9B914B0A-51B1-7E6D-04B8-1BCCEA4EDC9E}"/>
              </a:ext>
            </a:extLst>
          </p:cNvPr>
          <p:cNvSpPr/>
          <p:nvPr/>
        </p:nvSpPr>
        <p:spPr>
          <a:xfrm>
            <a:off x="7405352" y="-1"/>
            <a:ext cx="4786648" cy="3078051"/>
          </a:xfrm>
          <a:prstGeom prst="snip2DiagRect">
            <a:avLst>
              <a:gd name="adj1" fmla="val 14154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8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9. 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Upload your Power Point Slide Deck (Not more than 10 Slides) which explains your Solution 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Your First Slide Must Clearly Indicate Which Challenge you are addressing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/>
              <a:t>You have the option to upload up to 3 Different Solutions (including solutions to different Challenges)</a:t>
            </a:r>
            <a:endParaRPr lang="en-TT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C5ABDC-A0C7-97FB-8264-4B3132B39597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610637" y="1539025"/>
            <a:ext cx="2794715" cy="1889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7257ED-2972-BB6E-FDAE-0A32718CD229}"/>
              </a:ext>
            </a:extLst>
          </p:cNvPr>
          <p:cNvCxnSpPr>
            <a:stCxn id="4" idx="2"/>
          </p:cNvCxnSpPr>
          <p:nvPr/>
        </p:nvCxnSpPr>
        <p:spPr>
          <a:xfrm flipH="1">
            <a:off x="4494727" y="1539025"/>
            <a:ext cx="2910625" cy="3076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9B999B-B9EB-DA94-1867-1A0710E0C6D4}"/>
              </a:ext>
            </a:extLst>
          </p:cNvPr>
          <p:cNvCxnSpPr>
            <a:stCxn id="4" idx="2"/>
          </p:cNvCxnSpPr>
          <p:nvPr/>
        </p:nvCxnSpPr>
        <p:spPr>
          <a:xfrm flipH="1">
            <a:off x="4494727" y="1539025"/>
            <a:ext cx="2910625" cy="4230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9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244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Henry</dc:creator>
  <cp:lastModifiedBy>Julian Henry</cp:lastModifiedBy>
  <cp:revision>20</cp:revision>
  <dcterms:created xsi:type="dcterms:W3CDTF">2022-10-17T15:14:16Z</dcterms:created>
  <dcterms:modified xsi:type="dcterms:W3CDTF">2024-12-08T21:27:06Z</dcterms:modified>
</cp:coreProperties>
</file>