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28" d="100"/>
          <a:sy n="28" d="100"/>
        </p:scale>
        <p:origin x="120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39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7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35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4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1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6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3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6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56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15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25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8C28A-F364-487F-82E1-A73E0B6DB6AB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76CC-2EA4-480F-AFD7-752FECF89D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2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277694B-278A-36F7-2E16-B28CD3051FE6}"/>
              </a:ext>
            </a:extLst>
          </p:cNvPr>
          <p:cNvSpPr/>
          <p:nvPr/>
        </p:nvSpPr>
        <p:spPr>
          <a:xfrm>
            <a:off x="1065470" y="7736900"/>
            <a:ext cx="38097751" cy="242015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94DC38-A069-447C-9914-5792B6480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71" y="979927"/>
            <a:ext cx="38097762" cy="6468787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9600" dirty="0"/>
              <a:t>Project Title </a:t>
            </a:r>
            <a:br>
              <a:rPr lang="en-US" sz="9600" dirty="0"/>
            </a:br>
            <a:r>
              <a:rPr lang="en-US" sz="6600" dirty="0"/>
              <a:t>Authors Name </a:t>
            </a:r>
            <a:br>
              <a:rPr lang="en-US" sz="6600" dirty="0"/>
            </a:br>
            <a:r>
              <a:rPr lang="en-US" sz="6600" dirty="0"/>
              <a:t>Department</a:t>
            </a:r>
            <a:br>
              <a:rPr lang="en-US" sz="6600" dirty="0"/>
            </a:br>
            <a:r>
              <a:rPr lang="en-US" sz="5400" dirty="0"/>
              <a:t>Research Day March 2</a:t>
            </a:r>
            <a:r>
              <a:rPr lang="en-US" sz="5400" baseline="30000" dirty="0"/>
              <a:t>nd</a:t>
            </a:r>
            <a:r>
              <a:rPr lang="en-US" sz="5400" dirty="0"/>
              <a:t> 2023 </a:t>
            </a:r>
            <a:endParaRPr lang="en-GB" sz="9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03A7ED-F0A8-4512-B742-0EEB30FB5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68" y="888486"/>
            <a:ext cx="5489457" cy="6423741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E52F9A-CBDC-4508-A9EC-C13C94D5CADF}"/>
              </a:ext>
            </a:extLst>
          </p:cNvPr>
          <p:cNvSpPr txBox="1"/>
          <p:nvPr/>
        </p:nvSpPr>
        <p:spPr>
          <a:xfrm>
            <a:off x="12572999" y="7756491"/>
            <a:ext cx="26590227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Results </a:t>
            </a:r>
            <a:endParaRPr lang="en-GB" sz="6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775934-DA1B-4421-95EF-6BB596918D95}"/>
              </a:ext>
            </a:extLst>
          </p:cNvPr>
          <p:cNvSpPr txBox="1"/>
          <p:nvPr/>
        </p:nvSpPr>
        <p:spPr>
          <a:xfrm>
            <a:off x="1070369" y="7736900"/>
            <a:ext cx="11333666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/>
              <a:t>Introduction </a:t>
            </a:r>
            <a:endParaRPr lang="en-GB" sz="6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B4AE3A-BF43-4D00-AC8E-86FB4E1B4BF3}"/>
              </a:ext>
            </a:extLst>
          </p:cNvPr>
          <p:cNvSpPr txBox="1"/>
          <p:nvPr/>
        </p:nvSpPr>
        <p:spPr>
          <a:xfrm>
            <a:off x="1065472" y="17025026"/>
            <a:ext cx="1133856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/>
              <a:t>Objective</a:t>
            </a:r>
            <a:endParaRPr lang="en-GB" sz="6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141920-1ACB-43F7-B026-16AE043E41B2}"/>
              </a:ext>
            </a:extLst>
          </p:cNvPr>
          <p:cNvSpPr txBox="1"/>
          <p:nvPr/>
        </p:nvSpPr>
        <p:spPr>
          <a:xfrm>
            <a:off x="1070368" y="20810351"/>
            <a:ext cx="11333665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/>
              <a:t>Methodology</a:t>
            </a:r>
            <a:endParaRPr lang="en-GB" sz="6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41A18A-1595-490F-A59C-32A65B7F44EA}"/>
              </a:ext>
            </a:extLst>
          </p:cNvPr>
          <p:cNvSpPr txBox="1"/>
          <p:nvPr/>
        </p:nvSpPr>
        <p:spPr>
          <a:xfrm>
            <a:off x="26092205" y="16999232"/>
            <a:ext cx="13071025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/>
              <a:t>Conclusion</a:t>
            </a:r>
            <a:endParaRPr lang="en-GB" sz="6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DBE5F8-8BB5-4935-867A-D5B39E6D07AE}"/>
              </a:ext>
            </a:extLst>
          </p:cNvPr>
          <p:cNvSpPr txBox="1"/>
          <p:nvPr/>
        </p:nvSpPr>
        <p:spPr>
          <a:xfrm>
            <a:off x="26092207" y="18040689"/>
            <a:ext cx="13071020" cy="6542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E2A594-8DFD-4C27-9E1A-DEFA748155F1}"/>
              </a:ext>
            </a:extLst>
          </p:cNvPr>
          <p:cNvSpPr txBox="1"/>
          <p:nvPr/>
        </p:nvSpPr>
        <p:spPr>
          <a:xfrm>
            <a:off x="26092207" y="24582670"/>
            <a:ext cx="13071022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/>
              <a:t>References </a:t>
            </a:r>
            <a:endParaRPr lang="en-GB" sz="6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46FDE2-BD3A-4CF0-8C96-ED979C908355}"/>
              </a:ext>
            </a:extLst>
          </p:cNvPr>
          <p:cNvSpPr txBox="1"/>
          <p:nvPr/>
        </p:nvSpPr>
        <p:spPr>
          <a:xfrm>
            <a:off x="26092207" y="25540349"/>
            <a:ext cx="13071020" cy="6398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9F1B36-737E-66FA-EF7E-0D5D49651069}"/>
              </a:ext>
            </a:extLst>
          </p:cNvPr>
          <p:cNvSpPr txBox="1"/>
          <p:nvPr/>
        </p:nvSpPr>
        <p:spPr>
          <a:xfrm>
            <a:off x="1065472" y="8752563"/>
            <a:ext cx="11338560" cy="8272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8BF709-EEAB-FEC2-FC24-913CAD5B015B}"/>
              </a:ext>
            </a:extLst>
          </p:cNvPr>
          <p:cNvSpPr txBox="1"/>
          <p:nvPr/>
        </p:nvSpPr>
        <p:spPr>
          <a:xfrm>
            <a:off x="1065471" y="18033925"/>
            <a:ext cx="11333665" cy="2588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BEAECD-AC58-8383-2869-0F04210CBF4B}"/>
              </a:ext>
            </a:extLst>
          </p:cNvPr>
          <p:cNvSpPr txBox="1"/>
          <p:nvPr/>
        </p:nvSpPr>
        <p:spPr>
          <a:xfrm>
            <a:off x="1065470" y="21824228"/>
            <a:ext cx="11333665" cy="101169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FB61D8-A97B-BDA3-AF16-7985A032CFD4}"/>
              </a:ext>
            </a:extLst>
          </p:cNvPr>
          <p:cNvSpPr txBox="1"/>
          <p:nvPr/>
        </p:nvSpPr>
        <p:spPr>
          <a:xfrm>
            <a:off x="12584428" y="8752563"/>
            <a:ext cx="13355141" cy="231859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450AC8-63B8-6B32-A894-2CE9D8905B09}"/>
              </a:ext>
            </a:extLst>
          </p:cNvPr>
          <p:cNvSpPr txBox="1"/>
          <p:nvPr/>
        </p:nvSpPr>
        <p:spPr>
          <a:xfrm>
            <a:off x="26092201" y="8755594"/>
            <a:ext cx="13071020" cy="8217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19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19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Project Title  Authors Name  Department Research Day March 2nd 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 Authors Name  Department  Research Day March 2nd 2023</dc:title>
  <dc:creator>STA-Tropical  Agri</dc:creator>
  <cp:lastModifiedBy>Joshu Morris</cp:lastModifiedBy>
  <cp:revision>5</cp:revision>
  <dcterms:created xsi:type="dcterms:W3CDTF">2023-02-13T17:53:43Z</dcterms:created>
  <dcterms:modified xsi:type="dcterms:W3CDTF">2023-02-13T18:45:29Z</dcterms:modified>
</cp:coreProperties>
</file>