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5D635-324B-48F1-B2B3-820B6B313FC9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D1B63-ED87-4765-8111-3ED2E01B5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91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2AB2-3E50-4903-A666-AC7FDAE41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85BDC-399D-4D51-BAA1-D79A6B062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90B93-6A9F-46B0-821A-46C91158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3893-1442-444C-BC6F-2A103B4D11E6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EB10D-8D2E-4233-9162-7B58018D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DEDB4-2AF0-4324-A1B9-73BE635D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29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3BC5-7FBE-4DB4-8E43-C27880EE4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3C966-83EF-49E7-A669-0D1CF0A8E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39F47-F649-462D-B448-9A86AE3C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79A-5178-4C4C-BA07-F93E4228E554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CAABE-D10D-4C46-8D04-725B3034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80EC6-4F94-4F4F-86B4-7F6A123C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12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AA770-6331-466D-BD7A-8E95F945E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6C9B7-812C-4DDF-B568-1492CBA87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F83CC-EF16-414C-AAAE-684139DA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1228-903C-4163-AB16-5C3019A7BBE2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7D628-C20C-40F9-A149-A1DD019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36DF0-10B5-48E4-9CE3-55B83B89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99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01E2-43A4-4AFD-BCF6-E5CBE949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A8CAD-E707-4ABA-99D1-35D5346D6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73BA4-9FD5-40CB-90F5-DC0625A1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BB5C-F08A-475A-BEB5-3974B1CD1CFF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1E508-036B-4268-9D54-25B86B79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5949A-BE61-4688-9E00-07E60846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4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32A8B-DC6B-408F-9DEB-BBF8F56F8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D3365-A58B-41AA-AEC1-47FFABC89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A5C38-3F4D-4C08-842C-5012710B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5A85-EF6F-40DD-8542-B84CE687B64D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E6A5B-7772-4060-8F17-3C1FEBC6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5EBF5-6F85-447E-B756-E86C6AE1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9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5D065-156C-44E8-9CF0-0B89F6C6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DF338-6BB2-4BEB-ACC7-0F7763E6B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284B6-EFCD-42BB-84EC-5F3704F88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9C7E9-E24F-47D7-A4B2-4F31620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5A13-124D-44C7-92DE-2DA9530142FF}" type="datetime1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EBACD-D2DF-49D6-A5D9-6DECB392C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8A590-D8E7-4D3F-A5A6-0C2EA33C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1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54D13-F592-4208-8EE3-4C3B1C6B2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907E3-42BE-4051-8117-7ABEBCAEE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8F99C-1876-4B0F-B56C-5CECA6830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C6231-FC5A-4463-80C6-23BD117AC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F60D8B-2277-4A92-9D5C-FBC6FFFD5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70AB82-2F48-458B-AD80-689AEFA3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D91-7CA7-43E1-8120-98EDFDA90131}" type="datetime1">
              <a:rPr lang="en-GB" smtClean="0"/>
              <a:t>13/02/2023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821D4-CF6D-4922-ABD6-4270F9C5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BC36FB-90FC-4CDD-913A-0A65877F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5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B8CF5-A5B9-456C-820E-5B31934C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85DA3-0359-409C-A87B-F62DE858B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8ABB-6EA6-40A7-AB8D-564DFD2465CC}" type="datetime1">
              <a:rPr lang="en-GB" smtClean="0"/>
              <a:t>13/02/2023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4800A7-0C18-4ACF-9BC8-A26A1E194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A0641-49B2-4ED2-8527-17B8E590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5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45CCF-9F47-4FA3-927E-0A0910C01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8F29-0E7D-416F-AFC3-086C0270B3F0}" type="datetime1">
              <a:rPr lang="en-GB" smtClean="0"/>
              <a:t>13/02/2023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696CD-566B-4DD1-8A62-BF5385AA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B4765-5FB1-463E-84A4-1F03B83F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70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9010-4296-4FA4-99F7-31BA65B9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9A3DC-7332-4486-A669-A65B8EB76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ADC2D-E917-454C-B2AF-8F6EB8800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EDED3-6807-4741-8178-95CCD8F7E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32E-D4D1-4C14-98BD-7EAB02C39E32}" type="datetime1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BB3DE-CB19-4D4D-AEF6-172BBC77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BF72B-D86A-423B-A30B-7BAA7ADB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5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84C8-B572-44F9-8570-7EBEA5E19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2E8CC8-6EEB-4FF5-9B2B-CD03D0466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784B8-6A68-4EC2-B55B-F6CC7C7B8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46547-626C-4FB2-8AF6-830CC15E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FFB5-9906-465E-B4EF-03D1AE982596}" type="datetime1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914F4-7C70-49C3-B200-960C9DFA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D1C3C-9780-42C6-8205-5EBFEBD4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EFEAC1-AD6E-40F7-BA31-647FBCEE8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FD892-2562-4D30-82C3-CA901252F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02A51-F95B-4F51-B18C-380DB04A0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8A6A7-9A16-4C8F-ACEF-0E423855189C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B9ABC-932A-458F-A6F4-11E89C893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FFA RESEARCH DAY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F350B-04EA-4717-9B7F-299A6D32B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38C9-2CD1-4BEE-834A-435DA07C0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82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72C79-D682-44A9-B7A1-27C9EDB76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F8F68-2FD9-4F83-87C4-423C5E263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577C56-D754-4919-9CD9-95F31603A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53" y="578841"/>
            <a:ext cx="10595296" cy="583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8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D6DC-14D7-4C48-A91E-D416755A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31EFC-7CF2-43F7-92DB-6049DD80D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28038-B1C6-4FA6-B7FA-A211D757E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FFA RESEARCH DAY </a:t>
            </a:r>
          </a:p>
        </p:txBody>
      </p:sp>
    </p:spTree>
    <p:extLst>
      <p:ext uri="{BB962C8B-B14F-4D97-AF65-F5344CB8AC3E}">
        <p14:creationId xmlns:p14="http://schemas.microsoft.com/office/powerpoint/2010/main" val="321247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STA-Tropical  Agri</dc:creator>
  <cp:lastModifiedBy>STA-Tropical  Agri</cp:lastModifiedBy>
  <cp:revision>3</cp:revision>
  <dcterms:created xsi:type="dcterms:W3CDTF">2023-02-13T17:51:48Z</dcterms:created>
  <dcterms:modified xsi:type="dcterms:W3CDTF">2023-02-13T18:49:23Z</dcterms:modified>
</cp:coreProperties>
</file>